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Helvetica Neue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italic.fntdata"/><Relationship Id="rId14" Type="http://schemas.openxmlformats.org/officeDocument/2006/relationships/font" Target="fonts/HelveticaNeue-bold.fntdata"/><Relationship Id="rId16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a21c5414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a21c5414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618f839468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618f839468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618f839468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618f839468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Beverly Feldt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Angela Salvaggione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67150"/>
            <a:ext cx="80151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those long nights when we can’t sleep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our worries whisper in our ear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a voice that will remind us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That we are always greater than our fear.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809400"/>
            <a:ext cx="84891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time.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courage.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wisdom.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love.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67150"/>
            <a:ext cx="78846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those hard days when the light dims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it seems like all we do will fail,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need a sign that can sustain us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help us see that hope is never frail.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809400"/>
            <a:ext cx="84891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time.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courage.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wisdom.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love.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8"/>
          <p:cNvSpPr txBox="1"/>
          <p:nvPr/>
        </p:nvSpPr>
        <p:spPr>
          <a:xfrm>
            <a:off x="1028875" y="1167150"/>
            <a:ext cx="8035800" cy="280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torn lives there are moments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When we feel a certainty within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we must sing to tell each other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We’re not alone, nor have we ever been.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028875" y="809400"/>
            <a:ext cx="84891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time.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courage.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wisdom. </a:t>
            </a:r>
            <a:b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We have enough love.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45720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</a:t>
            </a:r>
            <a:r>
              <a:rPr b="1" i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repeat</a:t>
            </a:r>
            <a:r>
              <a:rPr b="1" lang="en" sz="31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]</a:t>
            </a:r>
            <a:endParaRPr b="1" sz="31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